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89855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Crazy Face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paper (11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15565C-7090-4F7F-83E0-5CAC02114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7263"/>
            <a:ext cx="7025776" cy="46032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Crazy Face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Crazy Face is a 31 round, 155 point, Comstock course of fire. There are 14 IPSC targets, 2 colt poppers,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168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2021-11-09T15:48:37Z</dcterms:modified>
  <cp:category>Shooting</cp:category>
</cp:coreProperties>
</file>